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49"/>
  </p:handoutMasterIdLst>
  <p:sldIdLst>
    <p:sldId id="381" r:id="rId4"/>
    <p:sldId id="561" r:id="rId5"/>
    <p:sldId id="1014" r:id="rId6"/>
    <p:sldId id="1179" r:id="rId8"/>
    <p:sldId id="1204" r:id="rId9"/>
    <p:sldId id="1081" r:id="rId10"/>
    <p:sldId id="1256" r:id="rId11"/>
    <p:sldId id="1257" r:id="rId12"/>
    <p:sldId id="1258" r:id="rId13"/>
    <p:sldId id="1259" r:id="rId14"/>
    <p:sldId id="1260" r:id="rId15"/>
    <p:sldId id="1261" r:id="rId16"/>
    <p:sldId id="1262" r:id="rId17"/>
    <p:sldId id="1263" r:id="rId18"/>
    <p:sldId id="1266" r:id="rId19"/>
    <p:sldId id="1267" r:id="rId20"/>
    <p:sldId id="1278" r:id="rId21"/>
    <p:sldId id="1279" r:id="rId22"/>
    <p:sldId id="1268" r:id="rId23"/>
    <p:sldId id="1269" r:id="rId24"/>
    <p:sldId id="1270" r:id="rId25"/>
    <p:sldId id="1271" r:id="rId26"/>
    <p:sldId id="1272" r:id="rId27"/>
    <p:sldId id="1273" r:id="rId28"/>
    <p:sldId id="1274" r:id="rId29"/>
    <p:sldId id="1277" r:id="rId30"/>
    <p:sldId id="1088" r:id="rId31"/>
    <p:sldId id="1084" r:id="rId32"/>
    <p:sldId id="1163" r:id="rId33"/>
    <p:sldId id="1174" r:id="rId34"/>
    <p:sldId id="1164" r:id="rId35"/>
    <p:sldId id="1232" r:id="rId36"/>
    <p:sldId id="1244" r:id="rId37"/>
    <p:sldId id="1082" r:id="rId38"/>
    <p:sldId id="1233" r:id="rId39"/>
    <p:sldId id="750" r:id="rId40"/>
    <p:sldId id="751" r:id="rId41"/>
    <p:sldId id="752" r:id="rId42"/>
    <p:sldId id="753" r:id="rId43"/>
    <p:sldId id="754" r:id="rId44"/>
    <p:sldId id="759" r:id="rId45"/>
    <p:sldId id="756" r:id="rId46"/>
    <p:sldId id="757" r:id="rId47"/>
    <p:sldId id="758" r:id="rId48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4" Type="http://schemas.openxmlformats.org/officeDocument/2006/relationships/tags" Target="tags/tag120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0.xml"/><Relationship Id="rId6" Type="http://schemas.openxmlformats.org/officeDocument/2006/relationships/hyperlink" Target="file:///E:\android-sdk-windows\docs\reference\android\graphics\Shader.html" TargetMode="External"/><Relationship Id="rId5" Type="http://schemas.openxmlformats.org/officeDocument/2006/relationships/hyperlink" Target="file:///E:\android-sdk-windows\docs\reference\android\graphics\PathEffect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hyperlink" Target="file:///E:\android-sdk-windows\docs\reference\android\graphics\Paint.Join.html" TargetMode="External"/><Relationship Id="rId7" Type="http://schemas.openxmlformats.org/officeDocument/2006/relationships/hyperlink" Target="file:///E:\android-sdk-windows\docs\reference\android\graphics\Paint.Cap.html" TargetMode="External"/><Relationship Id="rId6" Type="http://schemas.openxmlformats.org/officeDocument/2006/relationships/hyperlink" Target="file:///E:\android-sdk-windows\docs\reference\android\graphics\Paint.Align.html" TargetMode="External"/><Relationship Id="rId5" Type="http://schemas.openxmlformats.org/officeDocument/2006/relationships/hyperlink" Target="file:///E:\android-sdk-windows\docs\reference\android\graphics\Paint.Style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Relationship Id="rId3" Type="http://schemas.openxmlformats.org/officeDocument/2006/relationships/image" Target="../media/image14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.xml"/><Relationship Id="rId3" Type="http://schemas.openxmlformats.org/officeDocument/2006/relationships/image" Target="../media/image15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Relationship Id="rId3" Type="http://schemas.openxmlformats.org/officeDocument/2006/relationships/image" Target="../media/image16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Relationship Id="rId3" Type="http://schemas.openxmlformats.org/officeDocument/2006/relationships/image" Target="../media/image17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5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20.png"/><Relationship Id="rId2" Type="http://schemas.openxmlformats.org/officeDocument/2006/relationships/tags" Target="../tags/tag64.xml"/><Relationship Id="rId10" Type="http://schemas.openxmlformats.org/officeDocument/2006/relationships/notesSlide" Target="../notesSlides/notesSlide16.xml"/><Relationship Id="rId1" Type="http://schemas.openxmlformats.org/officeDocument/2006/relationships/tags" Target="../tags/tag6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28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7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79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tags" Target="../tags/tag8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98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99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tags" Target="../tags/tag9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头条炫酷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ViewPager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指示器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80100" y="2470150"/>
            <a:ext cx="283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--</a:t>
            </a:r>
            <a:r>
              <a:rPr lang="zh-CN" altLang="en-US">
                <a:solidFill>
                  <a:srgbClr val="FF0000"/>
                </a:solidFill>
              </a:rPr>
              <a:t>自定义控件玩转</a:t>
            </a:r>
            <a:r>
              <a:rPr lang="zh-CN" altLang="en-US">
                <a:solidFill>
                  <a:srgbClr val="FF0000"/>
                </a:solidFill>
              </a:rPr>
              <a:t>字体变色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4773930" cy="8299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剪裁</a:t>
            </a:r>
            <a:endParaRPr lang="zh-CN" altLang="en-US" sz="48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画布剪裁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dirty="0" smtClean="0"/>
              <a:t>clipRect函数是android.graphics.Canvas类下一个用于对画布进行矩形裁剪的方法。 </a:t>
            </a:r>
            <a:endParaRPr dirty="0" smtClean="0"/>
          </a:p>
          <a:p>
            <a:r>
              <a:rPr dirty="0" smtClean="0"/>
              <a:t>它裁剪了我们想要的绘制区域 ， 有点类似ps里面的遮罩效果</a:t>
            </a:r>
            <a:endParaRPr dirty="0" smtClean="0"/>
          </a:p>
        </p:txBody>
      </p:sp>
      <p:pic>
        <p:nvPicPr>
          <p:cNvPr id="2" name="图片 1" descr="cl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" y="1836420"/>
            <a:ext cx="6981825" cy="440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841750"/>
            <a:ext cx="5826760" cy="3155315"/>
          </a:xfrm>
          <a:prstGeom prst="rect">
            <a:avLst/>
          </a:prstGeom>
        </p:spPr>
      </p:pic>
      <p:sp>
        <p:nvSpPr>
          <p:cNvPr id="46" name="Title 6"/>
          <p:cNvSpPr txBox="1"/>
          <p:nvPr>
            <p:custDataLst>
              <p:tags r:id="rId4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14655" y="1167130"/>
            <a:ext cx="11322685" cy="32410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测量规格,封装了父容器对 view 的布局上的限制，内部提供了宽高的信息（ SpecMode 、 SpecSize ），SpecSize是指在某种SpecMode下的参考尺寸，其中SpecMode 有如下三种：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UNSPECIFIED: 父控件不对你有任何限制，你想要多大给你多大，想上天就上天。这种情况一般用于系统内部，表示一种测量状态。（这个模式主要用于系统内部多次Measure的情形，并不是真的说你想要多大最后就真有多大）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EXACTLY: 父控件已经知道你所需的精确大小，你的最终大小应该就是这么大。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AT_MOST: 你的大小不能大于父控件给你指定的size，但具体是多少，得看你自己的实现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measurespec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650105"/>
            <a:ext cx="10058400" cy="115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11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4785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MeasureSpec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的计算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easurespe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463040"/>
            <a:ext cx="8761095" cy="2372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4990" y="4259580"/>
            <a:ext cx="9979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子View的MeasureSpec值是根据子View的布局参数（LayoutParams）和父容器的MeasureSpec值计算得来的，具体计算逻辑封装在getChildMeasureSpec()里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measurespe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756920"/>
            <a:ext cx="9124315" cy="499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77" y="55642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87870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toutia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4172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自定义控件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实现字体变色指示器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画笔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Paint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画布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Canvas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Draw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529295" y="3556386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头条字体变色指示器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自定义绘制基础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altLang="en-US" sz="1335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头条炫酷指示器原理分析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3963895" y="3556386"/>
            <a:ext cx="24180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头条炫酷指示器原理分析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KSO_WM_DOC_GUID" val="{ebae741e-f6be-4508-b345-b70f422bb64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KSO_WM_SLIDE_ITEM_CNT" val="4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SLIDE_ITEM_CNT" val="4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UNIT_TABLE_BEAUTIFY" val="smartTable{4080c350-a4ea-42dc-9389-bc1a8882a35b}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SLIDE_ITEM_CNT" val="4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KSO_WM_UNIT_TABLE_BEAUTIFY" val="smartTable{43a8f617-0a35-4d00-a210-9e1ee80ee731}"/>
</p:tagLst>
</file>

<file path=ppt/tags/tag44.xml><?xml version="1.0" encoding="utf-8"?>
<p:tagLst xmlns:p="http://schemas.openxmlformats.org/presentationml/2006/main">
  <p:tag name="KSO_WM_SLIDE_ITEM_CNT" val="4"/>
</p:tagLst>
</file>

<file path=ppt/tags/tag45.xml><?xml version="1.0" encoding="utf-8"?>
<p:tagLst xmlns:p="http://schemas.openxmlformats.org/presentationml/2006/main">
  <p:tag name="KSO_WM_SLIDE_ITEM_CNT" val="4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KSO_WM_SLIDE_ITEM_CNT" val="4"/>
</p:tagLst>
</file>

<file path=ppt/tags/tag49.xml><?xml version="1.0" encoding="utf-8"?>
<p:tagLst xmlns:p="http://schemas.openxmlformats.org/presentationml/2006/main">
  <p:tag name="KSO_WM_SLIDE_ITEM_CNT" val="4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KSO_WM_SLIDE_ITEM_CNT" val="4"/>
</p:tagLst>
</file>

<file path=ppt/tags/tag53.xml><?xml version="1.0" encoding="utf-8"?>
<p:tagLst xmlns:p="http://schemas.openxmlformats.org/presentationml/2006/main">
  <p:tag name="KSO_WM_SLIDE_ITEM_CNT" val="4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KSO_WM_SLIDE_ITEM_CNT" val="4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KSO_WM_SLIDE_ITEM_CNT" val="4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KSO_WM_SLIDE_ITEM_CNT" val="4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KSO_WM_SLIDE_ITEM_CNT" val="4"/>
</p:tagLst>
</file>

<file path=ppt/tags/tag66.xml><?xml version="1.0" encoding="utf-8"?>
<p:tagLst xmlns:p="http://schemas.openxmlformats.org/presentationml/2006/main">
  <p:tag name="KSO_WM_SLIDE_ITEM_CNT" val="4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KSO_WM_SLIDE_ITEM_CNT" val="4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KSO_WM_SLIDE_ITEM_CNT" val="4"/>
</p:tagLst>
</file>

<file path=ppt/tags/tag73.xml><?xml version="1.0" encoding="utf-8"?>
<p:tagLst xmlns:p="http://schemas.openxmlformats.org/presentationml/2006/main">
  <p:tag name="KSO_WM_SLIDE_ITEM_CNT" val="4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77.xml><?xml version="1.0" encoding="utf-8"?>
<p:tagLst xmlns:p="http://schemas.openxmlformats.org/presentationml/2006/main">
  <p:tag name="KSO_WM_SLIDE_ITEM_CNT" val="4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1f40d68-f7f9-4503-b7a8-f338ad747753}"/>
  <p:tag name="KSO_WM_UNIT_TEXTBOXSTYLE_INDEX" val="13"/>
  <p:tag name="KSO_WM_UNIT_TEXTBOXSTYLE_TYPE" val="MultOutline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2371*5061*676*676"/>
  <p:tag name="KSO_WM_UNIT_MEDIACOVER_STYLEID" val="13"/>
  <p:tag name="KSO_WM_UNIT_MEDIACOVER_TEXTSTATE" val="1"/>
  <p:tag name="KSO_WM_UNIT_MEDIACOVER_BTN_POS" val="c"/>
  <p:tag name="KSO_WM_UNIT_MEDIACOVER_BTN_STYLE" val="ee0bc779c1f3d7f3e90c96344320e69a"/>
  <p:tag name="KSO_WM_UNIT_MEDIACOVER_TEXTPOS_REL" val="video"/>
  <p:tag name="KSO_WM_UNIT_MEDIACOVER_TEXT_REL_VIDEOPOS" val="lt"/>
  <p:tag name="KSO_WM_UNIT_MEDIACOVER_FONTSIZE" val="24"/>
  <p:tag name="KSO_WM_UNIT_MEDIACOVER_TEXTRECT" val="9819*147*1884*621"/>
  <p:tag name="KSO_WM_UNIT_MEDIACOVER_TEXT_REL_BTNPOS" val="r"/>
  <p:tag name="KSO_WM_UNIT_MEDIACOVER_TEXTPOS_DIST" val="10"/>
  <p:tag name="KSO_WM_UNIT_MEDIACOVER_RGB" val="8383EB"/>
  <p:tag name="KSO_WM_UNIT_MEDIACOVER_TRANSPARENCY" val="0.2"/>
  <p:tag name="KSO_WM_UNIT_MEDIACOVER_TEXT" val="今日头条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4771</Words>
  <Application>WPS 演示</Application>
  <PresentationFormat>宽屏</PresentationFormat>
  <Paragraphs>473</Paragraphs>
  <Slides>44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62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Impact</vt:lpstr>
      <vt:lpstr>Broadway</vt:lpstr>
      <vt:lpstr>Broadway BT</vt:lpstr>
      <vt:lpstr>Arial Unicode MS</vt:lpstr>
      <vt:lpstr>Segoe UI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5164</cp:revision>
  <dcterms:created xsi:type="dcterms:W3CDTF">2016-08-30T15:34:00Z</dcterms:created>
  <dcterms:modified xsi:type="dcterms:W3CDTF">2019-11-23T14:26:30Z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